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5DAF0-6C82-4072-AFCE-9B464A7667C2}" v="994" dt="2022-05-19T05:48:31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524FF-F2C0-11FF-9EC4-E02B7034A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4C6E79-FC48-66FD-24DA-DF0FD1332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4C39B4-8770-C85C-87BD-CA088966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9A47A-6751-51FE-1160-DE9D55B7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73BC38-AD19-B062-95D0-4D3BD2A6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FD824-EFCF-618B-A8F4-5805668D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E5F5CB-2A54-A97B-A4F4-357EE653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2631E1-2EEE-0A35-8D47-96E800FE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1D3641-3881-8456-C3B4-557B2DEB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EE6DB2-0A5A-7886-7A76-386B969F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6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533F64-C878-3553-9B21-F94F75BB7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DD05E7-AEE7-EFDE-5E30-F6E784FC2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F54413-6951-16F5-020B-52AF153D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C99A53-D11B-70BF-DB6D-9752AB9F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062729-9910-6FE0-5D8B-80E0369C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20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39A33-1CE4-74DE-6CDD-F71FAABF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0CECD4-1D3A-B957-D6BB-6FC40D69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E69B2F-ABB7-F061-9281-CC553368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28947-5ED6-66B1-C2CC-D36BCE8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885A6D-3190-E8E7-A776-6D893642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3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77102-788C-BBBE-B96F-BC343BA5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8120DF-6641-C94A-8F96-6850000C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0CAD9C-C2F0-9AED-51E6-DEB1F37D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1416D8-F7A1-6171-1D8F-E05E8385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90541B-979F-C01C-4BB4-BAD8A3DE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F1A4C-7CBA-5C65-73C1-B8605A37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84700-A5D7-AF26-8572-1BB13A7F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B87ADD-316C-FB62-7ABA-93CFD4BF2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F6F15-A19E-9DEF-7CFE-CA0D4C2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5804EA-438E-D517-6968-2438ABD8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368913-302A-3847-F753-F19C984B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83D10-0C90-A381-85A4-9A3D8590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A2076-4668-8308-41E1-2DAEB0B2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FA6A35-08FA-6D9A-616B-E533A52B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4C405C-579D-CBF5-B521-CB5851C2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7DC70-1C06-4F2E-D011-A2E81E3B0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D235C3-B74A-BD05-BB01-0C54E2A2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DD981E-9BCD-F56B-A00A-C87DD1A5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00EA74-6919-F0C3-64D2-200AE70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4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159BB-872F-291E-8FAA-0E0EF453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8FAA42-83C3-765B-BE03-BCED2633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DFB812-5D39-C2D1-E8C1-323D45AF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54CA41-B4CB-8827-6405-1F78D7D6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B690BE-B142-DE0A-8A45-0785D05A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4D6261-4B8E-2DDA-4355-564B2750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5202CB-1193-392E-6AFA-BEC8505B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9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A2790-29CF-AFE0-169F-602F24E8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67CBA4-925D-7B4B-3E92-7F6095DF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7BF84F-9FD9-4878-4DE7-0F4752164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288B42-C830-CF02-D1EF-E9AA0764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E21419-7980-6358-0435-04FEED4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D1DB24-37F5-CE7F-8271-9DB606B0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4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1A825-D6BE-1899-4A35-3EC314FD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9F63AB-CD98-4C04-CC01-9D18AE748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478561-B9D2-EF19-99B8-9302F56DE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71A4D-5877-DC9E-98F7-F16638D1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BC07A3-7508-D270-CF97-C7FC808B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A15D35-508A-0234-115C-A573932F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559672-73AC-D0A7-650B-8E0DF978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D35729-1830-6F11-A6DB-F3C5D036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714C8-861E-AD0D-3E47-6420F00E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A4F7-F7C7-434D-9E28-02424C4E3E53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C8C9DF-A131-9E16-F9C1-1132446B0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27D902-2F54-1DD8-EB05-4B79730B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706C-8B83-42CE-BA92-98D1E5DF18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github.com/sipeed/libmaix/blob/release/README_ZH.m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10com.com/softxiazai/2494.html" TargetMode="External"/><Relationship Id="rId2" Type="http://schemas.openxmlformats.org/officeDocument/2006/relationships/hyperlink" Target="https://blog.csdn.net/u012093557/article/details/121807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sipeed/libmaix/blob/release/README_ZH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l.sipeed.com/shareURL/MaixII/MaixII-Dock/SDK/Toolch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F7AC0-E733-B68F-0604-07B84998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dirty="0"/>
              <a:t>Ubuntu For V831</a:t>
            </a:r>
            <a:br>
              <a:rPr lang="en-US" altLang="zh-CN" dirty="0"/>
            </a:br>
            <a:r>
              <a:rPr lang="zh-CN" altLang="en-US" sz="10700" dirty="0"/>
              <a:t>胎教配置教程</a:t>
            </a:r>
            <a:br>
              <a:rPr lang="en-US" altLang="zh-CN" dirty="0"/>
            </a:br>
            <a:r>
              <a:rPr lang="en-US" altLang="zh-CN" sz="4900" dirty="0"/>
              <a:t>220519</a:t>
            </a:r>
            <a:br>
              <a:rPr lang="en-US" altLang="zh-CN" sz="4900" dirty="0"/>
            </a:br>
            <a:br>
              <a:rPr lang="en-US" altLang="zh-CN" sz="4900" dirty="0"/>
            </a:br>
            <a:r>
              <a:rPr lang="zh-CN" altLang="en-US" sz="4900" dirty="0"/>
              <a:t>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27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93E0D-2386-12C8-127F-CF8F596C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0"/>
            <a:ext cx="10515600" cy="1325563"/>
          </a:xfrm>
        </p:spPr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上传</a:t>
            </a:r>
            <a:r>
              <a:rPr lang="en-US" altLang="zh-CN" dirty="0" err="1"/>
              <a:t>helloworld</a:t>
            </a:r>
            <a:r>
              <a:rPr lang="zh-CN" altLang="en-US" dirty="0"/>
              <a:t>可执行文件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FBCEB4-9EA6-B8FD-BAC4-E0DDEFDA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8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+mj-ea"/>
                <a:ea typeface="+mj-ea"/>
              </a:rPr>
              <a:t>若之前的配置与编译一切顺利，则可以在</a:t>
            </a:r>
            <a:r>
              <a:rPr lang="en-US" altLang="zh-CN" dirty="0">
                <a:latin typeface="+mj-ea"/>
                <a:ea typeface="+mj-ea"/>
              </a:rPr>
              <a:t>/example/hello-world</a:t>
            </a:r>
            <a:r>
              <a:rPr lang="zh-CN" altLang="en-US" dirty="0">
                <a:latin typeface="+mj-ea"/>
                <a:ea typeface="+mj-ea"/>
              </a:rPr>
              <a:t>文件夹下看到如下内容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dirty="0">
                <a:latin typeface="+mj-ea"/>
                <a:ea typeface="+mj-ea"/>
              </a:rPr>
              <a:t>打开</a:t>
            </a:r>
            <a:r>
              <a:rPr lang="en-US" altLang="zh-CN" dirty="0" err="1">
                <a:latin typeface="+mj-ea"/>
                <a:ea typeface="+mj-ea"/>
              </a:rPr>
              <a:t>dist</a:t>
            </a:r>
            <a:r>
              <a:rPr lang="zh-CN" altLang="en-US" dirty="0">
                <a:latin typeface="+mj-ea"/>
                <a:ea typeface="+mj-ea"/>
              </a:rPr>
              <a:t>文件夹，</a:t>
            </a:r>
            <a:r>
              <a:rPr lang="en-US" altLang="zh-CN" dirty="0">
                <a:latin typeface="+mj-ea"/>
                <a:ea typeface="+mj-ea"/>
              </a:rPr>
              <a:t>hello-world</a:t>
            </a:r>
            <a:r>
              <a:rPr lang="zh-CN" altLang="en-US" dirty="0">
                <a:latin typeface="+mj-ea"/>
                <a:ea typeface="+mj-ea"/>
              </a:rPr>
              <a:t>即为生成的可执行文件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01E1B3-69BB-5629-4A26-39A75074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59" y="2053390"/>
            <a:ext cx="9163050" cy="152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230C23-61EF-1C39-A262-83840275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59" y="4105604"/>
            <a:ext cx="5000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9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334D3-27E1-E388-0B03-330631E3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上传</a:t>
            </a:r>
            <a:r>
              <a:rPr lang="en-US" altLang="zh-CN" dirty="0" err="1"/>
              <a:t>helloworld</a:t>
            </a:r>
            <a:r>
              <a:rPr lang="zh-CN" altLang="en-US" dirty="0"/>
              <a:t>可执行文件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F8D59C-A836-3ECA-5EFC-4E7DA810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855"/>
            <a:ext cx="10515600" cy="5333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000" dirty="0"/>
              <a:t>1.</a:t>
            </a:r>
            <a:r>
              <a:rPr lang="zh-CN" altLang="en-US" sz="2000" dirty="0"/>
              <a:t>打开</a:t>
            </a:r>
            <a:r>
              <a:rPr lang="en-US" altLang="zh-CN" sz="2000" dirty="0" err="1"/>
              <a:t>MobaXterms</a:t>
            </a:r>
            <a:r>
              <a:rPr lang="zh-CN" altLang="en-US" sz="2000" dirty="0"/>
              <a:t>，使用</a:t>
            </a:r>
            <a:r>
              <a:rPr lang="en-US" altLang="zh-CN" sz="2000" dirty="0" err="1"/>
              <a:t>ssh</a:t>
            </a:r>
            <a:r>
              <a:rPr lang="zh-CN" altLang="en-US" sz="2000" dirty="0"/>
              <a:t>连接</a:t>
            </a:r>
            <a:r>
              <a:rPr lang="en-US" altLang="zh-CN" sz="2000" dirty="0"/>
              <a:t>V831</a:t>
            </a:r>
            <a:r>
              <a:rPr lang="zh-CN" altLang="en-US" sz="2000" dirty="0"/>
              <a:t>开发板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2.</a:t>
            </a:r>
            <a:r>
              <a:rPr lang="zh-CN" altLang="en-US" sz="2000" dirty="0"/>
              <a:t>在</a:t>
            </a:r>
            <a:r>
              <a:rPr lang="en-US" altLang="zh-CN" sz="2000" dirty="0"/>
              <a:t>/root</a:t>
            </a:r>
            <a:r>
              <a:rPr lang="zh-CN" altLang="en-US" sz="2000" dirty="0"/>
              <a:t>下建立</a:t>
            </a:r>
            <a:r>
              <a:rPr lang="en-US" altLang="zh-CN" sz="2000" dirty="0"/>
              <a:t>01helloworld</a:t>
            </a:r>
            <a:r>
              <a:rPr lang="zh-CN" altLang="en-US" sz="2000" dirty="0"/>
              <a:t>文件夹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3.</a:t>
            </a:r>
            <a:r>
              <a:rPr lang="zh-CN" altLang="en-US" sz="2000" dirty="0"/>
              <a:t>将刚刚</a:t>
            </a:r>
            <a:r>
              <a:rPr lang="en-US" altLang="zh-CN" sz="2000" dirty="0"/>
              <a:t>Ubuntu</a:t>
            </a:r>
            <a:r>
              <a:rPr lang="zh-CN" altLang="en-US" sz="2000" dirty="0"/>
              <a:t>虚拟机中</a:t>
            </a:r>
            <a:r>
              <a:rPr lang="en-US" altLang="zh-CN" sz="2000" dirty="0" err="1"/>
              <a:t>dist</a:t>
            </a:r>
            <a:r>
              <a:rPr lang="zh-CN" altLang="en-US" sz="2000" dirty="0"/>
              <a:t>文件夹下的两个文件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拷贝到</a:t>
            </a:r>
            <a:r>
              <a:rPr lang="en-US" altLang="zh-CN" sz="2000" dirty="0"/>
              <a:t>V831</a:t>
            </a:r>
            <a:r>
              <a:rPr lang="zh-CN" altLang="en-US" sz="2000" dirty="0"/>
              <a:t>板子的</a:t>
            </a:r>
            <a:r>
              <a:rPr lang="en-US" altLang="zh-CN" sz="2000" dirty="0"/>
              <a:t>01helloworld</a:t>
            </a:r>
            <a:r>
              <a:rPr lang="zh-CN" altLang="en-US" sz="2000" dirty="0"/>
              <a:t>文件夹下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注：也可采用</a:t>
            </a:r>
            <a:r>
              <a:rPr lang="en-US" altLang="zh-CN" sz="2000" dirty="0"/>
              <a:t>python3 project.py upload</a:t>
            </a:r>
          </a:p>
          <a:p>
            <a:pPr marL="0" indent="0">
              <a:buNone/>
            </a:pPr>
            <a:r>
              <a:rPr lang="zh-CN" altLang="en-US" sz="2000" dirty="0"/>
              <a:t>       的方式，具体信息参考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hlinkClick r:id="rId2"/>
              </a:rPr>
              <a:t>libmaix/README_ZH.md at release · </a:t>
            </a:r>
            <a:r>
              <a:rPr lang="en-US" altLang="zh-CN" sz="2000" dirty="0" err="1">
                <a:hlinkClick r:id="rId2"/>
              </a:rPr>
              <a:t>sipeed</a:t>
            </a:r>
            <a:r>
              <a:rPr lang="en-US" altLang="zh-CN" sz="2000" dirty="0">
                <a:hlinkClick r:id="rId2"/>
              </a:rPr>
              <a:t>/</a:t>
            </a:r>
            <a:r>
              <a:rPr lang="en-US" altLang="zh-CN" sz="2000" dirty="0" err="1">
                <a:hlinkClick r:id="rId2"/>
              </a:rPr>
              <a:t>libmaix</a:t>
            </a:r>
            <a:r>
              <a:rPr lang="en-US" altLang="zh-CN" sz="2000" dirty="0">
                <a:hlinkClick r:id="rId2"/>
              </a:rPr>
              <a:t> (github.com)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4.</a:t>
            </a:r>
            <a:r>
              <a:rPr lang="zh-CN" altLang="en-US" sz="2000" dirty="0"/>
              <a:t>在</a:t>
            </a:r>
            <a:r>
              <a:rPr lang="en-US" altLang="zh-CN" sz="2000" dirty="0"/>
              <a:t>V831</a:t>
            </a:r>
            <a:r>
              <a:rPr lang="zh-CN" altLang="en-US" sz="2000" dirty="0"/>
              <a:t>的</a:t>
            </a:r>
            <a:r>
              <a:rPr lang="en-US" altLang="zh-CN" sz="2000" dirty="0"/>
              <a:t>shell</a:t>
            </a:r>
            <a:r>
              <a:rPr lang="zh-CN" altLang="en-US" sz="2000" dirty="0"/>
              <a:t>中进入</a:t>
            </a:r>
            <a:r>
              <a:rPr lang="en-US" altLang="zh-CN" sz="2000" dirty="0"/>
              <a:t>01helloworld</a:t>
            </a:r>
            <a:r>
              <a:rPr lang="zh-CN" altLang="en-US" sz="2000" dirty="0"/>
              <a:t>路径，执行以下命令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./start_app.sh</a:t>
            </a:r>
          </a:p>
          <a:p>
            <a:pPr marL="0" indent="0">
              <a:buNone/>
            </a:pPr>
            <a:r>
              <a:rPr lang="zh-CN" altLang="en-US" sz="2000" dirty="0"/>
              <a:t>可以看到有如下输出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至此，</a:t>
            </a:r>
            <a:r>
              <a:rPr lang="en-US" altLang="zh-CN" sz="2000" dirty="0" err="1"/>
              <a:t>helloworld</a:t>
            </a:r>
            <a:r>
              <a:rPr lang="zh-CN" altLang="en-US" sz="2000" dirty="0"/>
              <a:t>的编译与执行</a:t>
            </a:r>
            <a:r>
              <a:rPr lang="en-US" altLang="zh-CN" sz="2000" dirty="0"/>
              <a:t>example</a:t>
            </a:r>
            <a:r>
              <a:rPr lang="zh-CN" altLang="en-US" sz="2000" dirty="0"/>
              <a:t>全部完成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258C13-4758-ED10-F1CD-3D89040BC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39"/>
          <a:stretch/>
        </p:blipFill>
        <p:spPr>
          <a:xfrm>
            <a:off x="6435641" y="1219126"/>
            <a:ext cx="2461083" cy="13255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B8ED9B-BD02-9832-43B6-DC767A6107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48"/>
          <a:stretch/>
        </p:blipFill>
        <p:spPr>
          <a:xfrm>
            <a:off x="9124450" y="1151856"/>
            <a:ext cx="2461084" cy="1504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B44AEC-FD77-5792-3B96-A57F01FE6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309" y="2656806"/>
            <a:ext cx="4362450" cy="571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E4BCA7-9FC1-1C92-73EF-9127EB92C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701" y="3541841"/>
            <a:ext cx="3984299" cy="12624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2526AE-B5AF-31D9-B74B-196C4A28BE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53" b="11540"/>
          <a:stretch/>
        </p:blipFill>
        <p:spPr>
          <a:xfrm>
            <a:off x="838200" y="5356030"/>
            <a:ext cx="6886074" cy="5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CFC6E-6C51-BCF9-2C00-FD7F9108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-93498"/>
            <a:ext cx="10515600" cy="1325563"/>
          </a:xfrm>
        </p:spPr>
        <p:txBody>
          <a:bodyPr/>
          <a:lstStyle/>
          <a:p>
            <a:r>
              <a:rPr lang="en-US" altLang="zh-CN" dirty="0"/>
              <a:t>9.Lvgl</a:t>
            </a:r>
            <a:r>
              <a:rPr lang="zh-CN" altLang="en-US" dirty="0"/>
              <a:t>编译与测试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491D85-C3A2-EE10-0B91-5E32810B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2" y="8957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1.</a:t>
            </a:r>
            <a:r>
              <a:rPr lang="zh-CN" altLang="en-US" sz="2400" dirty="0"/>
              <a:t>在虚拟机中进入</a:t>
            </a:r>
            <a:r>
              <a:rPr lang="en-US" altLang="zh-CN" sz="2400" dirty="0"/>
              <a:t>~/V831/</a:t>
            </a:r>
            <a:r>
              <a:rPr lang="en-US" altLang="zh-CN" sz="2400" dirty="0" err="1"/>
              <a:t>libmaix</a:t>
            </a:r>
            <a:r>
              <a:rPr lang="en-US" altLang="zh-CN" sz="2400" dirty="0"/>
              <a:t>/examples/mpp_v83x_vivo</a:t>
            </a:r>
            <a:r>
              <a:rPr lang="zh-CN" altLang="en-US" sz="2400" dirty="0"/>
              <a:t>路径，执行：</a:t>
            </a:r>
            <a:r>
              <a:rPr lang="en-US" altLang="zh-CN" sz="2400" dirty="0"/>
              <a:t>python3 project.py </a:t>
            </a:r>
            <a:r>
              <a:rPr lang="en-US" altLang="zh-CN" sz="2400" dirty="0" err="1"/>
              <a:t>menuconfig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检查选项是否如以上配置所示，确认无误后在命令行执行：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python3 project.py build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D6A338-E498-255A-4909-9F8B3C59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2" y="1601746"/>
            <a:ext cx="5429250" cy="2324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B4389-D15D-EDC1-CFC9-55CD1EDD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2" y="4867275"/>
            <a:ext cx="5838825" cy="19907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6A2BC2-78FC-B0DF-71B2-D1CCC9866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00" y="1601746"/>
            <a:ext cx="4249213" cy="23241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0E60520-9E43-3D08-1C13-908DA125E3F8}"/>
              </a:ext>
            </a:extLst>
          </p:cNvPr>
          <p:cNvSpPr txBox="1"/>
          <p:nvPr/>
        </p:nvSpPr>
        <p:spPr>
          <a:xfrm>
            <a:off x="6785310" y="4971585"/>
            <a:ext cx="5406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注：若同时勾选所有组件，则可能会发生重复定义函数的报错导致编译失败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若出现如图所示情况，则说明编译成功</a:t>
            </a:r>
          </a:p>
        </p:txBody>
      </p:sp>
    </p:spTree>
    <p:extLst>
      <p:ext uri="{BB962C8B-B14F-4D97-AF65-F5344CB8AC3E}">
        <p14:creationId xmlns:p14="http://schemas.microsoft.com/office/powerpoint/2010/main" val="202139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8A651-1BF5-B252-3A80-9F95A8E6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</a:t>
            </a:r>
            <a:r>
              <a:rPr lang="zh-CN" altLang="en-US" dirty="0"/>
              <a:t>执行成功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14CB72C-A7A9-CA78-0B9F-45941EE16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23" y="1620545"/>
            <a:ext cx="7554521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38794D-DFDB-2C07-7631-6E4A7AF6A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7" y="1620545"/>
            <a:ext cx="32647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8FC01-6C10-7F32-11EF-46E501E1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在</a:t>
            </a:r>
            <a:r>
              <a:rPr lang="en-US" altLang="zh-CN" dirty="0" err="1"/>
              <a:t>Vmware</a:t>
            </a:r>
            <a:r>
              <a:rPr lang="zh-CN" altLang="en-US" dirty="0"/>
              <a:t>中安装</a:t>
            </a:r>
            <a:r>
              <a:rPr lang="en-US" altLang="zh-CN" dirty="0"/>
              <a:t>Ubuntu18.04</a:t>
            </a:r>
            <a:r>
              <a:rPr lang="zh-CN" altLang="en-US" dirty="0"/>
              <a:t>虚拟机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73AE33-2D9E-A78F-D90B-BCB333AA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583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参考</a:t>
            </a:r>
            <a:r>
              <a:rPr lang="zh-CN" altLang="en-US" sz="2000" dirty="0">
                <a:latin typeface="+mj-ea"/>
                <a:ea typeface="+mj-ea"/>
                <a:hlinkClick r:id="rId2"/>
              </a:rPr>
              <a:t>虚拟机</a:t>
            </a:r>
            <a:r>
              <a:rPr lang="en-US" altLang="zh-CN" sz="2000" dirty="0">
                <a:latin typeface="+mj-ea"/>
                <a:ea typeface="+mj-ea"/>
                <a:hlinkClick r:id="rId2"/>
              </a:rPr>
              <a:t>ubuntu18</a:t>
            </a:r>
            <a:r>
              <a:rPr lang="zh-CN" altLang="en-US" sz="2000" dirty="0">
                <a:latin typeface="+mj-ea"/>
                <a:ea typeface="+mj-ea"/>
                <a:hlinkClick r:id="rId2"/>
              </a:rPr>
              <a:t>安装教程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en-US" altLang="zh-CN" sz="2000" dirty="0" err="1">
                <a:latin typeface="+mj-ea"/>
                <a:ea typeface="+mj-ea"/>
              </a:rPr>
              <a:t>Vmware</a:t>
            </a:r>
            <a:r>
              <a:rPr lang="zh-CN" altLang="en-US" sz="2000" dirty="0">
                <a:latin typeface="+mj-ea"/>
                <a:ea typeface="+mj-ea"/>
              </a:rPr>
              <a:t>安装包：</a:t>
            </a:r>
            <a:r>
              <a:rPr lang="en-US" altLang="zh-CN" sz="2000" dirty="0" err="1">
                <a:latin typeface="+mj-ea"/>
                <a:ea typeface="+mj-ea"/>
              </a:rPr>
              <a:t>VMwareWorkstation</a:t>
            </a:r>
            <a:r>
              <a:rPr lang="en-US" altLang="zh-CN" sz="2000" dirty="0">
                <a:latin typeface="+mj-ea"/>
                <a:ea typeface="+mj-ea"/>
              </a:rPr>
              <a:t> 15.zip</a:t>
            </a:r>
          </a:p>
          <a:p>
            <a:r>
              <a:rPr lang="zh-CN" altLang="en-US" sz="2000" dirty="0">
                <a:latin typeface="+mj-ea"/>
                <a:ea typeface="+mj-ea"/>
              </a:rPr>
              <a:t>下载地址：</a:t>
            </a:r>
            <a:r>
              <a:rPr lang="en-US" altLang="zh-CN" sz="2000" dirty="0">
                <a:latin typeface="+mj-ea"/>
                <a:ea typeface="+mj-ea"/>
                <a:hlinkClick r:id="rId3"/>
              </a:rPr>
              <a:t>https://www.win10com.com/softxiazai/2494.html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en-US" altLang="zh-CN" sz="2000" dirty="0">
                <a:latin typeface="+mj-ea"/>
                <a:ea typeface="+mj-ea"/>
              </a:rPr>
              <a:t>Ubuntu18</a:t>
            </a:r>
            <a:r>
              <a:rPr lang="zh-CN" altLang="en-US" sz="2000" dirty="0">
                <a:latin typeface="+mj-ea"/>
                <a:ea typeface="+mj-ea"/>
              </a:rPr>
              <a:t>镜像文件：</a:t>
            </a:r>
            <a:r>
              <a:rPr lang="en-US" altLang="zh-CN" sz="2000" dirty="0">
                <a:latin typeface="+mj-ea"/>
                <a:ea typeface="+mj-ea"/>
              </a:rPr>
              <a:t>ubuntu-18.04.6-desktop-amd64.iso</a:t>
            </a:r>
          </a:p>
          <a:p>
            <a:r>
              <a:rPr lang="zh-CN" altLang="en-US" sz="2000" dirty="0">
                <a:latin typeface="+mj-ea"/>
                <a:ea typeface="+mj-ea"/>
              </a:rPr>
              <a:t>下载地址：</a:t>
            </a:r>
            <a:r>
              <a:rPr lang="en-US" altLang="zh-CN" sz="2000" dirty="0">
                <a:latin typeface="+mj-ea"/>
                <a:ea typeface="+mj-ea"/>
              </a:rPr>
              <a:t>http://mirrors.ustc.edu.cn/ubuntu-releases/18.04/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38B489-671D-F845-AF36-E0C8D9BA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77" y="3604251"/>
            <a:ext cx="4741825" cy="2959767"/>
          </a:xfrm>
          <a:prstGeom prst="rect">
            <a:avLst/>
          </a:prstGeom>
        </p:spPr>
      </p:pic>
      <p:pic>
        <p:nvPicPr>
          <p:cNvPr id="1026" name="Picture 2" descr="在这里插入图片描述">
            <a:extLst>
              <a:ext uri="{FF2B5EF4-FFF2-40B4-BE49-F238E27FC236}">
                <a16:creationId xmlns:a16="http://schemas.microsoft.com/office/drawing/2014/main" id="{63520FFD-5377-C0FC-4EA5-7D01FD280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483" r="3857" b="27895"/>
          <a:stretch/>
        </p:blipFill>
        <p:spPr bwMode="auto">
          <a:xfrm>
            <a:off x="1227220" y="3604252"/>
            <a:ext cx="4559969" cy="29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B652C8-5FD0-F51A-9401-DA8B3BD07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728" y="1533525"/>
            <a:ext cx="13906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3450C-6E8A-B98A-5C47-BB191D19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16" y="18423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2.Ubuntu</a:t>
            </a:r>
            <a:r>
              <a:rPr lang="zh-CN" altLang="en-US" dirty="0"/>
              <a:t>换源</a:t>
            </a:r>
            <a:br>
              <a:rPr lang="en-US" altLang="zh-CN" dirty="0"/>
            </a:br>
            <a:r>
              <a:rPr lang="zh-CN" altLang="en-US" sz="2800" dirty="0"/>
              <a:t>笔者采用的是阿里源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31EC8688-6DA2-7538-D5A9-EF38A632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02"/>
          <a:stretch/>
        </p:blipFill>
        <p:spPr>
          <a:xfrm>
            <a:off x="5795741" y="184234"/>
            <a:ext cx="4942690" cy="3733676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74CF57-DCC6-5838-FB5D-B5273DB59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18"/>
          <a:stretch/>
        </p:blipFill>
        <p:spPr>
          <a:xfrm>
            <a:off x="958516" y="1333691"/>
            <a:ext cx="4154905" cy="29607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32C6B6-D409-30A5-CF75-1886E0003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17" y="4452913"/>
            <a:ext cx="4154904" cy="22684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C14D40-EFD1-C170-7836-93650C804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741" y="4100052"/>
            <a:ext cx="4900358" cy="2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FBE84-C323-CAA1-15C3-6F9DFA50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配置</a:t>
            </a:r>
            <a:r>
              <a:rPr lang="en-US" altLang="zh-CN" dirty="0" err="1"/>
              <a:t>Libmaix</a:t>
            </a:r>
            <a:r>
              <a:rPr lang="zh-CN" altLang="en-US" dirty="0"/>
              <a:t>开发环境</a:t>
            </a:r>
            <a:r>
              <a:rPr lang="en-US" altLang="zh-CN" dirty="0"/>
              <a:t>,</a:t>
            </a:r>
            <a:r>
              <a:rPr lang="zh-CN" altLang="en-US" dirty="0"/>
              <a:t>安装依赖</a:t>
            </a:r>
            <a:br>
              <a:rPr lang="en-US" altLang="zh-CN" dirty="0"/>
            </a:br>
            <a:r>
              <a:rPr lang="zh-CN" altLang="en-US" sz="2200" dirty="0"/>
              <a:t>参考</a:t>
            </a:r>
            <a:r>
              <a:rPr lang="en-US" altLang="zh-CN" sz="2200" dirty="0">
                <a:hlinkClick r:id="rId2"/>
              </a:rPr>
              <a:t>libmaix/README_ZH.md at release · </a:t>
            </a:r>
            <a:r>
              <a:rPr lang="en-US" altLang="zh-CN" sz="2200" dirty="0" err="1">
                <a:hlinkClick r:id="rId2"/>
              </a:rPr>
              <a:t>sipeed</a:t>
            </a:r>
            <a:r>
              <a:rPr lang="en-US" altLang="zh-CN" sz="2200" dirty="0">
                <a:hlinkClick r:id="rId2"/>
              </a:rPr>
              <a:t>/</a:t>
            </a:r>
            <a:r>
              <a:rPr lang="en-US" altLang="zh-CN" sz="2200" dirty="0" err="1">
                <a:hlinkClick r:id="rId2"/>
              </a:rPr>
              <a:t>libmaix</a:t>
            </a:r>
            <a:r>
              <a:rPr lang="en-US" altLang="zh-CN" sz="2200" dirty="0">
                <a:hlinkClick r:id="rId2"/>
              </a:rPr>
              <a:t> (github.com)</a:t>
            </a:r>
            <a:br>
              <a:rPr lang="zh-CN" altLang="en-US" sz="4400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965830-397B-7260-C057-F51DCDF3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0" i="0" dirty="0">
                <a:solidFill>
                  <a:srgbClr val="4D4D4D"/>
                </a:solidFill>
                <a:effectLst/>
                <a:latin typeface="+mj-ea"/>
                <a:ea typeface="+mj-ea"/>
              </a:rPr>
              <a:t>1.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+mj-ea"/>
                <a:ea typeface="+mj-ea"/>
              </a:rPr>
              <a:t>升级已安装的所有软件包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 err="1">
                <a:latin typeface="+mj-ea"/>
                <a:ea typeface="+mj-ea"/>
              </a:rPr>
              <a:t>sudo</a:t>
            </a:r>
            <a:r>
              <a:rPr lang="en-US" altLang="zh-CN" dirty="0">
                <a:latin typeface="+mj-ea"/>
                <a:ea typeface="+mj-ea"/>
              </a:rPr>
              <a:t> apt-get update </a:t>
            </a:r>
          </a:p>
          <a:p>
            <a:pPr marL="0" indent="0">
              <a:buNone/>
            </a:pPr>
            <a:r>
              <a:rPr lang="en-US" altLang="zh-CN" dirty="0" err="1">
                <a:latin typeface="+mj-ea"/>
                <a:ea typeface="+mj-ea"/>
              </a:rPr>
              <a:t>sudo</a:t>
            </a:r>
            <a:r>
              <a:rPr lang="en-US" altLang="zh-CN" dirty="0">
                <a:latin typeface="+mj-ea"/>
                <a:ea typeface="+mj-ea"/>
              </a:rPr>
              <a:t> apt-get upgrade</a:t>
            </a:r>
          </a:p>
          <a:p>
            <a:pPr marL="0" indent="0">
              <a:buNone/>
            </a:pPr>
            <a:r>
              <a:rPr lang="en-US" altLang="zh-CN" b="0" i="0" dirty="0">
                <a:solidFill>
                  <a:srgbClr val="4D4D4D"/>
                </a:solidFill>
                <a:effectLst/>
                <a:latin typeface="+mj-ea"/>
                <a:ea typeface="+mj-ea"/>
              </a:rPr>
              <a:t>2.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+mj-ea"/>
                <a:ea typeface="+mj-ea"/>
              </a:rPr>
              <a:t>安装交叉编译所需依赖</a:t>
            </a:r>
            <a:endParaRPr lang="en-US" altLang="zh-CN" b="0" i="0" dirty="0">
              <a:solidFill>
                <a:srgbClr val="4D4D4D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24292F"/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rgbClr val="24292F"/>
                </a:solidFill>
                <a:latin typeface="+mj-ea"/>
                <a:ea typeface="+mj-ea"/>
              </a:rPr>
              <a:t>sudo</a:t>
            </a:r>
            <a:r>
              <a:rPr lang="zh-CN" altLang="en-US" dirty="0">
                <a:solidFill>
                  <a:srgbClr val="24292F"/>
                </a:solidFill>
                <a:latin typeface="+mj-ea"/>
                <a:ea typeface="+mj-ea"/>
              </a:rPr>
              <a:t>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+mj-ea"/>
                <a:ea typeface="+mj-ea"/>
              </a:rPr>
              <a:t>apt install build-essential cmake python3 sshpass git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24292F"/>
                </a:solidFill>
                <a:latin typeface="+mj-ea"/>
                <a:ea typeface="+mj-ea"/>
              </a:rPr>
              <a:t>3.</a:t>
            </a:r>
            <a:r>
              <a:rPr lang="zh-CN" altLang="en-US" dirty="0">
                <a:solidFill>
                  <a:srgbClr val="24292F"/>
                </a:solidFill>
                <a:latin typeface="+mj-ea"/>
                <a:ea typeface="+mj-ea"/>
              </a:rPr>
              <a:t>检查</a:t>
            </a:r>
            <a:r>
              <a:rPr lang="en-US" altLang="zh-CN" dirty="0" err="1">
                <a:solidFill>
                  <a:srgbClr val="24292F"/>
                </a:solidFill>
                <a:latin typeface="+mj-ea"/>
                <a:ea typeface="+mj-ea"/>
              </a:rPr>
              <a:t>cmake</a:t>
            </a:r>
            <a:r>
              <a:rPr lang="zh-CN" altLang="en-US" dirty="0">
                <a:solidFill>
                  <a:srgbClr val="24292F"/>
                </a:solidFill>
                <a:latin typeface="+mj-ea"/>
                <a:ea typeface="+mj-ea"/>
              </a:rPr>
              <a:t>版本，版本应该</a:t>
            </a:r>
            <a:r>
              <a:rPr lang="en-US" altLang="zh-CN" dirty="0">
                <a:solidFill>
                  <a:srgbClr val="24292F"/>
                </a:solidFill>
                <a:latin typeface="+mj-ea"/>
                <a:ea typeface="+mj-ea"/>
              </a:rPr>
              <a:t>&gt;=3.9</a:t>
            </a:r>
          </a:p>
          <a:p>
            <a:pPr marL="0" indent="0">
              <a:buNone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endParaRPr lang="en-US" altLang="zh-CN" b="0" i="0" dirty="0">
              <a:solidFill>
                <a:srgbClr val="4D4D4D"/>
              </a:solidFill>
              <a:effectLst/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51D5C0-421A-8A75-0F05-3FDACEEC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84" y="3946873"/>
            <a:ext cx="8961758" cy="9382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2DC9B5-C4FB-C8D8-E587-E55E5104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21" y="5481517"/>
            <a:ext cx="8961758" cy="1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B83B8-F665-3632-6CBA-5297F32D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下载</a:t>
            </a:r>
            <a:r>
              <a:rPr lang="en-US" altLang="zh-CN" dirty="0"/>
              <a:t>V831</a:t>
            </a:r>
            <a:r>
              <a:rPr lang="zh-CN" altLang="en-US" dirty="0"/>
              <a:t>交叉编译工具链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2D79F0-44ED-2523-83D4-1B0DE0FC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47" y="1283677"/>
            <a:ext cx="10515600" cy="2145323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7D157A-3719-EEC1-DC10-8047DD8C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49" y="3548587"/>
            <a:ext cx="3675436" cy="2711535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E1B5BD59-BFEB-449E-C76A-A479D04A4B13}"/>
              </a:ext>
            </a:extLst>
          </p:cNvPr>
          <p:cNvSpPr txBox="1">
            <a:spLocks/>
          </p:cNvSpPr>
          <p:nvPr/>
        </p:nvSpPr>
        <p:spPr>
          <a:xfrm>
            <a:off x="838200" y="3548588"/>
            <a:ext cx="10419347" cy="2025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/>
              <a:t>下载</a:t>
            </a:r>
            <a:r>
              <a:rPr lang="en-US" altLang="zh-CN" sz="2800" dirty="0"/>
              <a:t>V831</a:t>
            </a:r>
            <a:r>
              <a:rPr lang="zh-CN" altLang="en-US" sz="2800" dirty="0"/>
              <a:t>交叉编译工具链 </a:t>
            </a:r>
            <a:r>
              <a:rPr lang="zh-CN" altLang="en-US" sz="2800" dirty="0">
                <a:hlinkClick r:id="rId4"/>
              </a:rPr>
              <a:t>下载站 </a:t>
            </a:r>
            <a:r>
              <a:rPr lang="en-US" altLang="zh-CN" sz="2800" dirty="0">
                <a:hlinkClick r:id="rId4"/>
              </a:rPr>
              <a:t>– </a:t>
            </a:r>
            <a:r>
              <a:rPr lang="en-US" altLang="zh-CN" sz="2800" dirty="0" err="1">
                <a:hlinkClick r:id="rId4"/>
              </a:rPr>
              <a:t>Sipeed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en-US" sz="2800" dirty="0"/>
              <a:t>或者使用笔者下载好的工具链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*</a:t>
            </a:r>
            <a:r>
              <a:rPr lang="zh-CN" altLang="en-US" sz="2800" dirty="0"/>
              <a:t>建议在虚拟机中下载</a:t>
            </a:r>
            <a:r>
              <a:rPr lang="en-US" altLang="zh-CN" sz="2800" dirty="0"/>
              <a:t>,</a:t>
            </a:r>
            <a:r>
              <a:rPr lang="zh-CN" altLang="en-US" sz="2800" dirty="0"/>
              <a:t>在</a:t>
            </a:r>
            <a:r>
              <a:rPr lang="en-US" altLang="zh-CN" sz="2800" dirty="0"/>
              <a:t>windows</a:t>
            </a:r>
            <a:r>
              <a:rPr lang="zh-CN" altLang="en-US" sz="2800" dirty="0"/>
              <a:t>下载解压后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 </a:t>
            </a:r>
            <a:r>
              <a:rPr lang="zh-CN" altLang="en-US" sz="2800" dirty="0"/>
              <a:t>可能后面编译时会报错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6BD156-EFB8-DAB5-DD6D-187DBB029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6" y="5574323"/>
            <a:ext cx="63912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22FB-4988-49A5-2D33-3C758A79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配置交叉编译工具链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D8AFAE-AB44-8005-A1A7-517B4570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92"/>
            <a:ext cx="108360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在桌面新建一个</a:t>
            </a:r>
            <a:r>
              <a:rPr lang="en-US" altLang="zh-CN" dirty="0"/>
              <a:t>V831</a:t>
            </a:r>
            <a:r>
              <a:rPr lang="zh-CN" altLang="en-US" dirty="0"/>
              <a:t>文件夹，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将刚刚下载的文件放到此目录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将此压缩包解压到</a:t>
            </a:r>
            <a:r>
              <a:rPr lang="en-US" altLang="zh-CN" dirty="0"/>
              <a:t>/opt </a:t>
            </a:r>
            <a:r>
              <a:rPr lang="zh-CN" altLang="en-US" dirty="0"/>
              <a:t>文件夹，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如果出现</a:t>
            </a:r>
            <a:r>
              <a:rPr lang="en-US" altLang="zh-CN" dirty="0"/>
              <a:t>Permission denied</a:t>
            </a:r>
            <a:r>
              <a:rPr lang="zh-CN" altLang="en-US" dirty="0"/>
              <a:t>，记得在命令前增加 </a:t>
            </a:r>
            <a:r>
              <a:rPr lang="en-US" altLang="zh-CN" dirty="0" err="1"/>
              <a:t>sudo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400" dirty="0" err="1"/>
              <a:t>sudo</a:t>
            </a:r>
            <a:r>
              <a:rPr lang="en-US" altLang="zh-CN" sz="2400" dirty="0"/>
              <a:t> tar -</a:t>
            </a:r>
            <a:r>
              <a:rPr lang="en-US" altLang="zh-CN" sz="2400" dirty="0" err="1"/>
              <a:t>Jxvf</a:t>
            </a:r>
            <a:r>
              <a:rPr lang="en-US" altLang="zh-CN" sz="2400" dirty="0"/>
              <a:t> toolchain-sunxi-musl-pack-2021-01-09.tar.xz -C /opt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通过 </a:t>
            </a:r>
            <a:r>
              <a:rPr lang="en-US" altLang="zh-CN" dirty="0"/>
              <a:t>ls /opt</a:t>
            </a:r>
            <a:r>
              <a:rPr lang="zh-CN" altLang="en-US" dirty="0"/>
              <a:t>命令，可以看到目录下有 </a:t>
            </a:r>
            <a:r>
              <a:rPr lang="en-US" altLang="zh-CN" dirty="0"/>
              <a:t>toolchain-</a:t>
            </a:r>
            <a:r>
              <a:rPr lang="en-US" altLang="zh-CN" dirty="0" err="1"/>
              <a:t>sunxi</a:t>
            </a:r>
            <a:r>
              <a:rPr lang="en-US" altLang="zh-CN" dirty="0"/>
              <a:t>-</a:t>
            </a:r>
            <a:r>
              <a:rPr lang="en-US" altLang="zh-CN" dirty="0" err="1"/>
              <a:t>musl</a:t>
            </a:r>
            <a:r>
              <a:rPr lang="en-US" altLang="zh-CN" dirty="0"/>
              <a:t> </a:t>
            </a:r>
            <a:r>
              <a:rPr lang="zh-CN" altLang="en-US" dirty="0"/>
              <a:t>文件夹</a:t>
            </a:r>
            <a:endParaRPr lang="en-US" altLang="zh-CN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2100CF-E7E5-E16B-8F02-06F7F353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75" y="1044072"/>
            <a:ext cx="3343275" cy="1781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25E19B-423A-518E-02D8-3EE178D41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4914"/>
            <a:ext cx="9921659" cy="12865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C58D59-EC74-7485-CBDF-E4BB2365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704263"/>
            <a:ext cx="4973877" cy="7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8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3C4EC-9E47-278F-E5B8-944E8D0A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获取</a:t>
            </a:r>
            <a:r>
              <a:rPr lang="en-US" altLang="zh-CN" dirty="0" err="1"/>
              <a:t>libmaix</a:t>
            </a:r>
            <a:r>
              <a:rPr lang="zh-CN" altLang="en-US" dirty="0"/>
              <a:t>源码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C2007-35C9-6DD4-46B1-FF2E3A41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634"/>
            <a:ext cx="10515600" cy="59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1.</a:t>
            </a:r>
            <a:r>
              <a:rPr lang="zh-CN" altLang="en-US" dirty="0">
                <a:latin typeface="+mj-ea"/>
                <a:ea typeface="+mj-ea"/>
              </a:rPr>
              <a:t>在刚刚建立的</a:t>
            </a:r>
            <a:r>
              <a:rPr lang="en-US" altLang="zh-CN" dirty="0">
                <a:latin typeface="+mj-ea"/>
                <a:ea typeface="+mj-ea"/>
              </a:rPr>
              <a:t>/home/V831</a:t>
            </a:r>
            <a:r>
              <a:rPr lang="zh-CN" altLang="en-US" dirty="0">
                <a:latin typeface="+mj-ea"/>
                <a:ea typeface="+mj-ea"/>
              </a:rPr>
              <a:t>路径下打开终端执行命令：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fr-FR" altLang="zh-CN" dirty="0">
                <a:latin typeface="+mj-ea"/>
                <a:ea typeface="+mj-ea"/>
              </a:rPr>
              <a:t>git clone https://github.com/sipeed/libmaix --recursive</a:t>
            </a:r>
          </a:p>
          <a:p>
            <a:pPr marL="0" indent="0">
              <a:buNone/>
            </a:pPr>
            <a:r>
              <a:rPr lang="zh-CN" altLang="en-US" dirty="0">
                <a:latin typeface="+mj-ea"/>
                <a:ea typeface="+mj-ea"/>
              </a:rPr>
              <a:t>一定要确保全部下载完成，否则后面会因为找不到文件编译出错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2.</a:t>
            </a:r>
            <a:r>
              <a:rPr lang="zh-CN" altLang="en-US" dirty="0">
                <a:latin typeface="+mj-ea"/>
                <a:ea typeface="+mj-ea"/>
              </a:rPr>
              <a:t>重点关注以下路径，若内容完整则说明下载成功：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dirty="0">
                <a:latin typeface="+mj-ea"/>
                <a:ea typeface="+mj-ea"/>
              </a:rPr>
              <a:t>或者也可使用笔者提供的</a:t>
            </a:r>
            <a:r>
              <a:rPr lang="en-US" altLang="zh-CN" dirty="0">
                <a:latin typeface="+mj-ea"/>
                <a:ea typeface="+mj-ea"/>
              </a:rPr>
              <a:t>libmaix.zip</a:t>
            </a:r>
            <a:r>
              <a:rPr lang="zh-CN" altLang="en-US" dirty="0">
                <a:latin typeface="+mj-ea"/>
                <a:ea typeface="+mj-ea"/>
              </a:rPr>
              <a:t>文件，解压到</a:t>
            </a:r>
            <a:r>
              <a:rPr lang="en-US" altLang="zh-CN" dirty="0">
                <a:latin typeface="+mj-ea"/>
                <a:ea typeface="+mj-ea"/>
              </a:rPr>
              <a:t>V831</a:t>
            </a:r>
            <a:r>
              <a:rPr lang="zh-CN" altLang="en-US" dirty="0">
                <a:latin typeface="+mj-ea"/>
                <a:ea typeface="+mj-ea"/>
              </a:rPr>
              <a:t>路径下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~/V831/</a:t>
            </a:r>
            <a:r>
              <a:rPr lang="en-US" altLang="zh-CN" sz="2000" dirty="0" err="1">
                <a:latin typeface="+mj-ea"/>
                <a:ea typeface="+mj-ea"/>
              </a:rPr>
              <a:t>libmaix</a:t>
            </a:r>
            <a:r>
              <a:rPr lang="en-US" altLang="zh-CN" sz="2000" dirty="0">
                <a:latin typeface="+mj-ea"/>
                <a:ea typeface="+mj-ea"/>
              </a:rPr>
              <a:t>/tools/</a:t>
            </a:r>
            <a:r>
              <a:rPr lang="en-US" altLang="zh-CN" sz="2000" dirty="0" err="1">
                <a:latin typeface="+mj-ea"/>
                <a:ea typeface="+mj-ea"/>
              </a:rPr>
              <a:t>kconfig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en-US" altLang="zh-CN" sz="2000" dirty="0" err="1">
                <a:latin typeface="+mj-ea"/>
                <a:ea typeface="+mj-ea"/>
              </a:rPr>
              <a:t>Kconfiglib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fr-FR" altLang="zh-CN" sz="2000" dirty="0">
                <a:latin typeface="+mj-ea"/>
                <a:ea typeface="+mj-ea"/>
              </a:rPr>
              <a:t>~/V831/libmaix/components/maix_speech</a:t>
            </a: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~/V831/</a:t>
            </a:r>
            <a:r>
              <a:rPr lang="en-US" altLang="zh-CN" sz="2000" dirty="0" err="1">
                <a:latin typeface="+mj-ea"/>
                <a:ea typeface="+mj-ea"/>
              </a:rPr>
              <a:t>libmaix</a:t>
            </a:r>
            <a:r>
              <a:rPr lang="en-US" altLang="zh-CN" sz="2000" dirty="0">
                <a:latin typeface="+mj-ea"/>
                <a:ea typeface="+mj-ea"/>
              </a:rPr>
              <a:t>/components/</a:t>
            </a:r>
            <a:r>
              <a:rPr lang="en-US" altLang="zh-CN" sz="2000" dirty="0" err="1">
                <a:latin typeface="+mj-ea"/>
                <a:ea typeface="+mj-ea"/>
              </a:rPr>
              <a:t>third_party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en-US" altLang="zh-CN" sz="2000" dirty="0" err="1">
                <a:latin typeface="+mj-ea"/>
                <a:ea typeface="+mj-ea"/>
              </a:rPr>
              <a:t>imlib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~/V831/</a:t>
            </a:r>
            <a:r>
              <a:rPr lang="en-US" altLang="zh-CN" sz="2000" dirty="0" err="1">
                <a:latin typeface="+mj-ea"/>
                <a:ea typeface="+mj-ea"/>
              </a:rPr>
              <a:t>libmaix</a:t>
            </a:r>
            <a:r>
              <a:rPr lang="en-US" altLang="zh-CN" sz="2000" dirty="0">
                <a:latin typeface="+mj-ea"/>
                <a:ea typeface="+mj-ea"/>
              </a:rPr>
              <a:t>/components/</a:t>
            </a:r>
            <a:r>
              <a:rPr lang="en-US" altLang="zh-CN" sz="2000" dirty="0" err="1">
                <a:latin typeface="+mj-ea"/>
                <a:ea typeface="+mj-ea"/>
              </a:rPr>
              <a:t>third_party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en-US" altLang="zh-CN" sz="2000" dirty="0" err="1">
                <a:latin typeface="+mj-ea"/>
                <a:ea typeface="+mj-ea"/>
              </a:rPr>
              <a:t>lvgl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en-US" altLang="zh-CN" sz="2000" dirty="0" err="1">
                <a:latin typeface="+mj-ea"/>
                <a:ea typeface="+mj-ea"/>
              </a:rPr>
              <a:t>lv_lib_freetype</a:t>
            </a:r>
            <a:endParaRPr lang="fr-FR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7508FB-501A-1A6B-40B2-48DBC2A5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5" y="2854435"/>
            <a:ext cx="8543077" cy="1049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0157EE-CB58-778A-8BA3-261B8A759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277" y="2804659"/>
            <a:ext cx="1972523" cy="11491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328C75-83D8-C3F9-3251-193BDD73E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79" y="4885062"/>
            <a:ext cx="4200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8AE41-7BA7-6821-0BA9-C9A63FD6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尝试编译</a:t>
            </a:r>
            <a:r>
              <a:rPr lang="en-US" altLang="zh-CN" dirty="0" err="1"/>
              <a:t>helloworld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5B59B4-9CAE-FA2B-0AA5-23D7CB1C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2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1.</a:t>
            </a:r>
            <a:r>
              <a:rPr lang="zh-CN" altLang="en-US" dirty="0">
                <a:latin typeface="+mj-ea"/>
                <a:ea typeface="+mj-ea"/>
              </a:rPr>
              <a:t>进入</a:t>
            </a:r>
            <a:r>
              <a:rPr lang="en-US" altLang="zh-CN" dirty="0" err="1">
                <a:latin typeface="+mj-ea"/>
                <a:ea typeface="+mj-ea"/>
              </a:rPr>
              <a:t>helloworld</a:t>
            </a:r>
            <a:r>
              <a:rPr lang="zh-CN" altLang="en-US" dirty="0">
                <a:latin typeface="+mj-ea"/>
                <a:ea typeface="+mj-ea"/>
              </a:rPr>
              <a:t>文件夹下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cd </a:t>
            </a:r>
            <a:r>
              <a:rPr lang="en-US" altLang="zh-CN" dirty="0" err="1">
                <a:latin typeface="+mj-ea"/>
                <a:ea typeface="+mj-ea"/>
              </a:rPr>
              <a:t>libmaix</a:t>
            </a:r>
            <a:r>
              <a:rPr lang="en-US" altLang="zh-CN" dirty="0">
                <a:latin typeface="+mj-ea"/>
                <a:ea typeface="+mj-ea"/>
              </a:rPr>
              <a:t>/examples/hello-world</a:t>
            </a: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2.</a:t>
            </a:r>
            <a:r>
              <a:rPr lang="zh-CN" altLang="en-US" dirty="0">
                <a:latin typeface="+mj-ea"/>
                <a:ea typeface="+mj-ea"/>
              </a:rPr>
              <a:t>根据 </a:t>
            </a:r>
            <a:r>
              <a:rPr lang="en-US" altLang="zh-CN" dirty="0">
                <a:latin typeface="+mj-ea"/>
                <a:ea typeface="+mj-ea"/>
              </a:rPr>
              <a:t>CPU </a:t>
            </a:r>
            <a:r>
              <a:rPr lang="zh-CN" altLang="en-US" dirty="0">
                <a:latin typeface="+mj-ea"/>
                <a:ea typeface="+mj-ea"/>
              </a:rPr>
              <a:t>架构选择工具链和前缀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python3 project.py --toolchain /opt/toolchain-</a:t>
            </a:r>
            <a:r>
              <a:rPr lang="en-US" altLang="zh-CN" sz="2000" dirty="0" err="1">
                <a:latin typeface="+mj-ea"/>
                <a:ea typeface="+mj-ea"/>
              </a:rPr>
              <a:t>sunxi</a:t>
            </a:r>
            <a:r>
              <a:rPr lang="en-US" altLang="zh-CN" sz="2000" dirty="0">
                <a:latin typeface="+mj-ea"/>
                <a:ea typeface="+mj-ea"/>
              </a:rPr>
              <a:t>-</a:t>
            </a:r>
            <a:r>
              <a:rPr lang="en-US" altLang="zh-CN" sz="2000" dirty="0" err="1">
                <a:latin typeface="+mj-ea"/>
                <a:ea typeface="+mj-ea"/>
              </a:rPr>
              <a:t>musl</a:t>
            </a:r>
            <a:r>
              <a:rPr lang="en-US" altLang="zh-CN" sz="2000" dirty="0">
                <a:latin typeface="+mj-ea"/>
                <a:ea typeface="+mj-ea"/>
              </a:rPr>
              <a:t>/toolchain/bin --toolchain-prefix arm-</a:t>
            </a:r>
            <a:r>
              <a:rPr lang="en-US" altLang="zh-CN" sz="2000" dirty="0" err="1">
                <a:latin typeface="+mj-ea"/>
                <a:ea typeface="+mj-ea"/>
              </a:rPr>
              <a:t>openwrt</a:t>
            </a:r>
            <a:r>
              <a:rPr lang="en-US" altLang="zh-CN" sz="2000" dirty="0">
                <a:latin typeface="+mj-ea"/>
                <a:ea typeface="+mj-ea"/>
              </a:rPr>
              <a:t>-</a:t>
            </a:r>
            <a:r>
              <a:rPr lang="en-US" altLang="zh-CN" sz="2000" dirty="0" err="1">
                <a:latin typeface="+mj-ea"/>
                <a:ea typeface="+mj-ea"/>
              </a:rPr>
              <a:t>linux-muslgnueabi</a:t>
            </a:r>
            <a:r>
              <a:rPr lang="en-US" altLang="zh-CN" sz="2000" dirty="0">
                <a:latin typeface="+mj-ea"/>
                <a:ea typeface="+mj-ea"/>
              </a:rPr>
              <a:t>- config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C2D7A3-A4EC-8DD2-D937-2417F0022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4" r="8174" b="16175"/>
          <a:stretch/>
        </p:blipFill>
        <p:spPr>
          <a:xfrm>
            <a:off x="5185775" y="1451515"/>
            <a:ext cx="6520058" cy="251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25FAC0-3188-F79E-EB6F-47A24A7D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3" y="3718182"/>
            <a:ext cx="10040111" cy="17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8AE41-7BA7-6821-0BA9-C9A63FD6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尝试编译</a:t>
            </a:r>
            <a:r>
              <a:rPr lang="en-US" altLang="zh-CN" dirty="0" err="1"/>
              <a:t>helloworld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5B59B4-9CAE-FA2B-0AA5-23D7CB1C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08" y="10863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3.</a:t>
            </a:r>
            <a:r>
              <a:rPr lang="zh-CN" altLang="en-US" sz="2000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配置编译哪些组件项，在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+mj-ea"/>
                <a:ea typeface="+mj-ea"/>
              </a:rPr>
              <a:t>helloworld</a:t>
            </a:r>
            <a:r>
              <a:rPr lang="zh-CN" altLang="en-US" sz="2000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路径下执行：</a:t>
            </a:r>
            <a:endParaRPr lang="en-US" altLang="zh-CN" sz="2000" b="0" i="0" dirty="0">
              <a:solidFill>
                <a:srgbClr val="24292F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python3 project.py </a:t>
            </a:r>
            <a:r>
              <a:rPr lang="en-US" altLang="zh-CN" sz="2000" dirty="0" err="1">
                <a:latin typeface="+mj-ea"/>
                <a:ea typeface="+mj-ea"/>
              </a:rPr>
              <a:t>menuconfig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2000" dirty="0">
                <a:latin typeface="+mj-ea"/>
                <a:ea typeface="+mj-ea"/>
              </a:rPr>
              <a:t>若出现以下画面，则说明下载内容完整，若报错先尝试使用</a:t>
            </a:r>
            <a:r>
              <a:rPr lang="en-US" altLang="zh-CN" sz="2000" dirty="0" err="1">
                <a:latin typeface="+mj-ea"/>
                <a:ea typeface="+mj-ea"/>
              </a:rPr>
              <a:t>sudo</a:t>
            </a:r>
            <a:r>
              <a:rPr lang="zh-CN" altLang="en-US" sz="2000" dirty="0">
                <a:latin typeface="+mj-ea"/>
                <a:ea typeface="+mj-ea"/>
              </a:rPr>
              <a:t>执行，否则需重新下载解压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676864-0758-802D-9BEF-BE3C4FFA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41" y="1914677"/>
            <a:ext cx="10328317" cy="3303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73DED-6CBA-EBA4-A6B0-0AD56FAB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08" y="2689218"/>
            <a:ext cx="4901712" cy="37073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8E2B57-92DC-BAF2-6B23-DDF2153B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61" y="5180343"/>
            <a:ext cx="5430577" cy="13437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79CEDD8-152D-9074-12E4-F745E33D8A04}"/>
              </a:ext>
            </a:extLst>
          </p:cNvPr>
          <p:cNvSpPr txBox="1"/>
          <p:nvPr/>
        </p:nvSpPr>
        <p:spPr>
          <a:xfrm>
            <a:off x="5988961" y="2641068"/>
            <a:ext cx="579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如第三项选择了</a:t>
            </a:r>
            <a:r>
              <a:rPr lang="en-US" altLang="zh-CN" dirty="0">
                <a:latin typeface="+mj-ea"/>
                <a:ea typeface="+mj-ea"/>
              </a:rPr>
              <a:t>Enable 3</a:t>
            </a:r>
            <a:r>
              <a:rPr lang="en-US" altLang="zh-CN" baseline="30000" dirty="0">
                <a:latin typeface="+mj-ea"/>
                <a:ea typeface="+mj-ea"/>
              </a:rPr>
              <a:t>rd</a:t>
            </a:r>
            <a:r>
              <a:rPr lang="en-US" altLang="zh-CN" dirty="0">
                <a:latin typeface="+mj-ea"/>
                <a:ea typeface="+mj-ea"/>
              </a:rPr>
              <a:t> party component</a:t>
            </a:r>
            <a:r>
              <a:rPr lang="zh-CN" altLang="en-US" dirty="0">
                <a:latin typeface="+mj-ea"/>
                <a:ea typeface="+mj-ea"/>
              </a:rPr>
              <a:t>，则在编译时时间就会较长，因为会编译所有勾选的第三方组件。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编译过程中可能会报一些</a:t>
            </a:r>
            <a:r>
              <a:rPr lang="en-US" altLang="zh-CN" dirty="0">
                <a:latin typeface="+mj-ea"/>
                <a:ea typeface="+mj-ea"/>
              </a:rPr>
              <a:t>warning</a:t>
            </a:r>
            <a:r>
              <a:rPr lang="zh-CN" altLang="en-US" dirty="0">
                <a:latin typeface="+mj-ea"/>
                <a:ea typeface="+mj-ea"/>
              </a:rPr>
              <a:t>，但最终出现下图画面则说明编译过程无误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313182-8B7F-A4D6-D951-28459DC9C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961" y="3937556"/>
            <a:ext cx="5412776" cy="11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815</Words>
  <Application>Microsoft Office PowerPoint</Application>
  <PresentationFormat>宽屏</PresentationFormat>
  <Paragraphs>96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 Ubuntu For V831 胎教配置教程 220519  宋</vt:lpstr>
      <vt:lpstr>1. 在Vmware中安装Ubuntu18.04虚拟机</vt:lpstr>
      <vt:lpstr>2.Ubuntu换源 笔者采用的是阿里源</vt:lpstr>
      <vt:lpstr>3. 配置Libmaix开发环境,安装依赖 参考libmaix/README_ZH.md at release · sipeed/libmaix (github.com) </vt:lpstr>
      <vt:lpstr>4.下载V831交叉编译工具链 </vt:lpstr>
      <vt:lpstr>5.配置交叉编译工具链</vt:lpstr>
      <vt:lpstr>6.获取libmaix源码</vt:lpstr>
      <vt:lpstr>7.尝试编译helloworld</vt:lpstr>
      <vt:lpstr>7.尝试编译helloworld</vt:lpstr>
      <vt:lpstr>8.上传helloworld可执行文件</vt:lpstr>
      <vt:lpstr>8.上传helloworld可执行文件</vt:lpstr>
      <vt:lpstr>9.Lvgl编译与测试</vt:lpstr>
      <vt:lpstr>10.执行成功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Ubuntu For V831 配置教程 220519  宋</dc:title>
  <dc:creator>宋 佩恒</dc:creator>
  <cp:lastModifiedBy>宋 佩恒</cp:lastModifiedBy>
  <cp:revision>18</cp:revision>
  <dcterms:created xsi:type="dcterms:W3CDTF">2022-05-19T03:49:53Z</dcterms:created>
  <dcterms:modified xsi:type="dcterms:W3CDTF">2022-05-19T05:51:33Z</dcterms:modified>
</cp:coreProperties>
</file>